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8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4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32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3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89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00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6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8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1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0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1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9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4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6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7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6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7E1B78-DB16-4AE8-BE52-D8FAC5285D3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DB0C41-C5EF-4B56-B45E-E2B4F545F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EFC4D-7A2A-4468-A76E-CD1604C73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BE0CA-234B-4163-B5F2-38E2FAD34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Journey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7CD2B-E191-4F5C-B914-635C681B3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6578" y="3987791"/>
            <a:ext cx="6987645" cy="1388534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By Caroline Reilly </a:t>
            </a: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0A3EF779-83DD-4EB0-9F4C-7304381A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72C8C0C-10E0-4305-95B6-F0A11F0AD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rgbClr val="30ACEC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D6F480D-2F2A-4E97-B196-39B35C4BF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65ACA5CB-4926-4AA1-8B0D-0A8C294D3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85000"/>
                <a:lumOff val="15000"/>
              </a:sys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FC1EC6E-AED1-4539-B157-05226499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30ACEC">
                <a:lumMod val="50000"/>
              </a:srgb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F5C22045-92BD-4CA1-A655-5ADD00283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CEC">
                <a:lumMod val="75000"/>
              </a:srgbClr>
            </a:solidFill>
            <a:ln>
              <a:noFill/>
            </a:ln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F130A56D-449A-4985-94CD-B749D51FF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017757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4506-7F68-4348-8B7F-7320D83B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The Beginning of the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A5254-929D-4E31-941C-91FB2513F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3333496" cy="3124201"/>
          </a:xfrm>
        </p:spPr>
        <p:txBody>
          <a:bodyPr anchor="t">
            <a:norm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Videos were taken of my dog running to get an understanding of how a dog moves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Then came the fun part of getting the videos into Animate (Thank you Dana!)</a:t>
            </a: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32DE5-16CB-4CF3-B5DE-D7178D6C1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33" y="1457045"/>
            <a:ext cx="6240990" cy="351055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8479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083B-97F4-4389-88FE-45CE17CB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en-US" sz="2400" dirty="0"/>
              <a:t>Venturing across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5EF99-7F10-4C3A-BDA5-F0034D98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3333496" cy="3124201"/>
          </a:xfrm>
        </p:spPr>
        <p:txBody>
          <a:bodyPr anchor="t">
            <a:normAutofit/>
          </a:bodyPr>
          <a:lstStyle/>
          <a:p>
            <a:r>
              <a:rPr lang="en-US" sz="1600" dirty="0"/>
              <a:t>After drawing many frames (4,200 frames but who's counting), now came the fun part of creating the backgrounds in Photoshop</a:t>
            </a:r>
          </a:p>
          <a:p>
            <a:r>
              <a:rPr lang="en-US" sz="1600" dirty="0"/>
              <a:t>Many inspirations came from driving around Florida so much when visiting my older sister down in Ft. Lauderdale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36A22-24A4-46D3-BD92-48AA52914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33" y="1457046"/>
            <a:ext cx="6240990" cy="351055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5388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2A13-717B-471C-8F8B-FC0236F3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Landfall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0CF5E-1099-4890-A142-62893F8C7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3333496" cy="3124201"/>
          </a:xfrm>
        </p:spPr>
        <p:txBody>
          <a:bodyPr anchor="t">
            <a:norm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After traveling months across the ocean that is Animate it was finally time to combine the backgrounds with the animation (Thank you Ivette!)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3FC25-9EEE-4CCC-A45D-0FF2C8183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33" y="1480449"/>
            <a:ext cx="6240990" cy="346374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7155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C713-5ACB-40FB-8E47-EDEE43E42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2812386" cy="17525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Quest Accepted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E9BA3F-56BD-48FF-8FAC-83432B0C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2812386" cy="312420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Continued working on creating more backgrounds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Creating the aurora borealis was a challenge 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F3514E7-B593-4300-A45C-035E573A9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51" y="2320379"/>
            <a:ext cx="3329643" cy="187292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C36DF4-D6C5-459C-93E5-235D18395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87" y="2329382"/>
            <a:ext cx="3297635" cy="185491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45002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4F94-4CFA-45B2-9671-CC60D9F5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2812386" cy="17525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Traveling across the lands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2F96FCF-AF5B-4F2E-8D0D-D6E174712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2812386" cy="312420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Had to create more backgrounds because I felt there wasn’t enough</a:t>
            </a:r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C350C-4F90-4925-8AC9-EAFC05EC7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51" y="2320379"/>
            <a:ext cx="3329643" cy="187292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A9EC6DB-49F3-4A27-B9D3-8C58FBDDC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87" y="2329382"/>
            <a:ext cx="3297635" cy="185491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4198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7D3C-9125-4A3D-AF70-754B0280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Arrival at the castle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6B87B-96FF-4DB8-9F69-6BF0FCA76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3333496" cy="3124201"/>
          </a:xfrm>
        </p:spPr>
        <p:txBody>
          <a:bodyPr anchor="t">
            <a:norm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After putting in the backgrounds it was time to export them and edit them in Premiere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659D5-69B7-46EC-8953-C8F1ED275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33" y="1457046"/>
            <a:ext cx="6240990" cy="351055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7670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6EAC-8E20-49DD-8FAC-2821BB34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Defeating the demon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0E766-DA48-4604-B052-9E6F9156B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3333496" cy="3124201"/>
          </a:xfrm>
        </p:spPr>
        <p:txBody>
          <a:bodyPr anchor="t">
            <a:norm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Finally was able to put in sounds and edit the videos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436A8-62A3-4A51-AE30-29A8E4D5C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80" y="685799"/>
            <a:ext cx="4838295" cy="505305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894000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177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Corbel</vt:lpstr>
      <vt:lpstr>Garamond</vt:lpstr>
      <vt:lpstr>Parallax</vt:lpstr>
      <vt:lpstr>Journey </vt:lpstr>
      <vt:lpstr>The Beginning of the Journey</vt:lpstr>
      <vt:lpstr>Venturing across the Sea</vt:lpstr>
      <vt:lpstr>Landfall </vt:lpstr>
      <vt:lpstr>Quest Accepted </vt:lpstr>
      <vt:lpstr>Traveling across the lands</vt:lpstr>
      <vt:lpstr>Arrival at the castle </vt:lpstr>
      <vt:lpstr>Defeating the demon lord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</dc:title>
  <dc:creator>carolinereilly2@aol.com</dc:creator>
  <cp:lastModifiedBy>carolinereilly2@aol.com</cp:lastModifiedBy>
  <cp:revision>2</cp:revision>
  <dcterms:created xsi:type="dcterms:W3CDTF">2018-12-14T19:13:35Z</dcterms:created>
  <dcterms:modified xsi:type="dcterms:W3CDTF">2018-12-14T19:18:56Z</dcterms:modified>
</cp:coreProperties>
</file>